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handoutMasterIdLst>
    <p:handoutMasterId r:id="rId20"/>
  </p:handoutMasterIdLst>
  <p:sldIdLst>
    <p:sldId id="256" r:id="rId2"/>
    <p:sldId id="270" r:id="rId3"/>
    <p:sldId id="271" r:id="rId4"/>
    <p:sldId id="273" r:id="rId5"/>
    <p:sldId id="274" r:id="rId6"/>
    <p:sldId id="258" r:id="rId7"/>
    <p:sldId id="259" r:id="rId8"/>
    <p:sldId id="260" r:id="rId9"/>
    <p:sldId id="262" r:id="rId10"/>
    <p:sldId id="263" r:id="rId11"/>
    <p:sldId id="264" r:id="rId12"/>
    <p:sldId id="265" r:id="rId13"/>
    <p:sldId id="266" r:id="rId14"/>
    <p:sldId id="267" r:id="rId15"/>
    <p:sldId id="268" r:id="rId16"/>
    <p:sldId id="269" r:id="rId17"/>
    <p:sldId id="276" r:id="rId18"/>
    <p:sldId id="277"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48" autoAdjust="0"/>
  </p:normalViewPr>
  <p:slideViewPr>
    <p:cSldViewPr>
      <p:cViewPr varScale="1">
        <p:scale>
          <a:sx n="86" d="100"/>
          <a:sy n="86" d="100"/>
        </p:scale>
        <p:origin x="-1494" y="-84"/>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2718"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93BB497-A7C4-48DB-94F0-6A982C6BBD61}" type="datetimeFigureOut">
              <a:rPr lang="en-US" smtClean="0"/>
              <a:pPr/>
              <a:t>10/31/2015</a:t>
            </a:fld>
            <a:endParaRPr lang="en-IN"/>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AD3DC7A-EE68-49E1-8156-2940AF62DB4E}"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386D4AA-10CE-45AB-9F87-7589791CFD9D}" type="datetimeFigureOut">
              <a:rPr lang="en-US" smtClean="0"/>
              <a:pPr/>
              <a:t>10/31/2015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34321B-EAE0-470C-8912-36176E49E50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386D4AA-10CE-45AB-9F87-7589791CFD9D}" type="datetimeFigureOut">
              <a:rPr lang="en-US" smtClean="0"/>
              <a:pPr/>
              <a:t>10/31/2015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34321B-EAE0-470C-8912-36176E49E50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386D4AA-10CE-45AB-9F87-7589791CFD9D}" type="datetimeFigureOut">
              <a:rPr lang="en-US" smtClean="0"/>
              <a:pPr/>
              <a:t>10/31/2015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34321B-EAE0-470C-8912-36176E49E50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386D4AA-10CE-45AB-9F87-7589791CFD9D}" type="datetimeFigureOut">
              <a:rPr lang="en-US" smtClean="0"/>
              <a:pPr/>
              <a:t>10/31/2015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34321B-EAE0-470C-8912-36176E49E50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6D4AA-10CE-45AB-9F87-7589791CFD9D}" type="datetimeFigureOut">
              <a:rPr lang="en-US" smtClean="0"/>
              <a:pPr/>
              <a:t>10/31/2015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34321B-EAE0-470C-8912-36176E49E50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386D4AA-10CE-45AB-9F87-7589791CFD9D}" type="datetimeFigureOut">
              <a:rPr lang="en-US" smtClean="0"/>
              <a:pPr/>
              <a:t>10/31/2015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34321B-EAE0-470C-8912-36176E49E50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386D4AA-10CE-45AB-9F87-7589791CFD9D}" type="datetimeFigureOut">
              <a:rPr lang="en-US" smtClean="0"/>
              <a:pPr/>
              <a:t>10/31/2015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534321B-EAE0-470C-8912-36176E49E50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386D4AA-10CE-45AB-9F87-7589791CFD9D}" type="datetimeFigureOut">
              <a:rPr lang="en-US" smtClean="0"/>
              <a:pPr/>
              <a:t>10/31/2015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534321B-EAE0-470C-8912-36176E49E50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6D4AA-10CE-45AB-9F87-7589791CFD9D}" type="datetimeFigureOut">
              <a:rPr lang="en-US" smtClean="0"/>
              <a:pPr/>
              <a:t>10/31/2015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534321B-EAE0-470C-8912-36176E49E50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6D4AA-10CE-45AB-9F87-7589791CFD9D}" type="datetimeFigureOut">
              <a:rPr lang="en-US" smtClean="0"/>
              <a:pPr/>
              <a:t>10/31/2015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34321B-EAE0-470C-8912-36176E49E50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6D4AA-10CE-45AB-9F87-7589791CFD9D}" type="datetimeFigureOut">
              <a:rPr lang="en-US" smtClean="0"/>
              <a:pPr/>
              <a:t>10/31/2015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34321B-EAE0-470C-8912-36176E49E50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6D4AA-10CE-45AB-9F87-7589791CFD9D}" type="datetimeFigureOut">
              <a:rPr lang="en-US" smtClean="0"/>
              <a:pPr/>
              <a:t>10/31/2015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4321B-EAE0-470C-8912-36176E49E50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a:stretch>
            <a:fillRect/>
          </a:stretch>
        </p:blipFill>
        <p:spPr>
          <a:xfrm>
            <a:off x="0" y="0"/>
            <a:ext cx="4572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ock-vector-frangipani-frame-with-water-drops-vector-illustration-115170673.jpg"/>
          <p:cNvPicPr>
            <a:picLocks noChangeAspect="1"/>
          </p:cNvPicPr>
          <p:nvPr/>
        </p:nvPicPr>
        <p:blipFill>
          <a:blip r:embed="rId2"/>
          <a:stretch>
            <a:fillRect/>
          </a:stretch>
        </p:blipFill>
        <p:spPr>
          <a:xfrm>
            <a:off x="0" y="0"/>
            <a:ext cx="5286380" cy="6858000"/>
          </a:xfrm>
          <a:prstGeom prst="rect">
            <a:avLst/>
          </a:prstGeom>
        </p:spPr>
      </p:pic>
      <p:sp>
        <p:nvSpPr>
          <p:cNvPr id="2" name="Content Placeholder 1"/>
          <p:cNvSpPr>
            <a:spLocks noGrp="1"/>
          </p:cNvSpPr>
          <p:nvPr>
            <p:ph idx="1"/>
          </p:nvPr>
        </p:nvSpPr>
        <p:spPr>
          <a:xfrm>
            <a:off x="2000232" y="571480"/>
            <a:ext cx="6686568" cy="5768997"/>
          </a:xfrm>
        </p:spPr>
        <p:txBody>
          <a:bodyPr>
            <a:normAutofit lnSpcReduction="10000"/>
          </a:bodyPr>
          <a:lstStyle/>
          <a:p>
            <a:pPr algn="just"/>
            <a:r>
              <a:rPr lang="en-IN" i="1" dirty="0" smtClean="0"/>
              <a:t>“Your time is limited, don’t waste it living someone else’s life. Don’t be trapped by dogma, which is living the result of other people’s thinking. Don’t let the noise of other’s opinion drowned your own inner voice. And most important, have the courage to follow your heart and intuition, they somehow already know what you truly want to become. Everything else is secondary.”</a:t>
            </a:r>
          </a:p>
          <a:p>
            <a:pPr algn="r">
              <a:buNone/>
            </a:pPr>
            <a:r>
              <a:rPr lang="en-IN" i="1" dirty="0" smtClean="0"/>
              <a:t>–Steve Jobs</a:t>
            </a:r>
            <a:endParaRPr lang="en-IN" dirty="0" smtClean="0"/>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idx="1"/>
          </p:nvPr>
        </p:nvSpPr>
        <p:spPr/>
        <p:txBody>
          <a:bodyPr/>
          <a:lstStyle/>
          <a:p>
            <a:r>
              <a:rPr lang="en-IN" i="1" dirty="0" smtClean="0"/>
              <a:t>“Nobody can go back and start a new beginning, but anyone can start today and make a new ending.”</a:t>
            </a:r>
          </a:p>
          <a:p>
            <a:pPr algn="r">
              <a:buNone/>
            </a:pPr>
            <a:r>
              <a:rPr lang="en-IN" i="1" dirty="0" smtClean="0"/>
              <a:t>–Maria Robinson</a:t>
            </a:r>
            <a:endParaRPr lang="en-IN" dirty="0"/>
          </a:p>
        </p:txBody>
      </p:sp>
      <p:pic>
        <p:nvPicPr>
          <p:cNvPr id="5" name="Picture 4" descr="https://s-media-cache-ak0.pinimg.com/736x/54/81/5f/54815f4917760242212946d599e27a51.jpg"/>
          <p:cNvPicPr>
            <a:picLocks noChangeAspect="1" noChangeArrowheads="1"/>
          </p:cNvPicPr>
          <p:nvPr/>
        </p:nvPicPr>
        <p:blipFill>
          <a:blip r:embed="rId2"/>
          <a:srcRect/>
          <a:stretch>
            <a:fillRect/>
          </a:stretch>
        </p:blipFill>
        <p:spPr bwMode="auto">
          <a:xfrm>
            <a:off x="5214942" y="3214686"/>
            <a:ext cx="3929058" cy="364331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i="1" dirty="0" smtClean="0"/>
              <a:t>“Out of clutter, find Simplicity. From discord, find Harmony. In the middle of difficulty lies Opportunity.”</a:t>
            </a:r>
          </a:p>
          <a:p>
            <a:endParaRPr lang="en-IN" i="1" dirty="0" smtClean="0"/>
          </a:p>
          <a:p>
            <a:pPr algn="r">
              <a:buNone/>
            </a:pPr>
            <a:r>
              <a:rPr lang="en-IN" i="1" dirty="0" smtClean="0"/>
              <a:t>–Albert Einstein</a:t>
            </a:r>
            <a:endParaRPr lang="en-IN" dirty="0"/>
          </a:p>
        </p:txBody>
      </p:sp>
      <p:pic>
        <p:nvPicPr>
          <p:cNvPr id="7" name="Picture 6" descr="1197148828521483621zeimusu_Recorder_and_music.svg.hi.png"/>
          <p:cNvPicPr>
            <a:picLocks noChangeAspect="1"/>
          </p:cNvPicPr>
          <p:nvPr/>
        </p:nvPicPr>
        <p:blipFill>
          <a:blip r:embed="rId2"/>
          <a:stretch>
            <a:fillRect/>
          </a:stretch>
        </p:blipFill>
        <p:spPr>
          <a:xfrm>
            <a:off x="571472" y="4071942"/>
            <a:ext cx="4780877" cy="217529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loral border vector"/>
          <p:cNvPicPr>
            <a:picLocks noChangeAspect="1" noChangeArrowheads="1"/>
          </p:cNvPicPr>
          <p:nvPr/>
        </p:nvPicPr>
        <p:blipFill>
          <a:blip r:embed="rId2"/>
          <a:srcRect/>
          <a:stretch>
            <a:fillRect/>
          </a:stretch>
        </p:blipFill>
        <p:spPr bwMode="auto">
          <a:xfrm>
            <a:off x="0" y="357166"/>
            <a:ext cx="3619500" cy="3810000"/>
          </a:xfrm>
          <a:prstGeom prst="rect">
            <a:avLst/>
          </a:prstGeom>
          <a:noFill/>
        </p:spPr>
      </p:pic>
      <p:sp>
        <p:nvSpPr>
          <p:cNvPr id="2" name="Content Placeholder 1"/>
          <p:cNvSpPr>
            <a:spLocks noGrp="1"/>
          </p:cNvSpPr>
          <p:nvPr>
            <p:ph idx="1"/>
          </p:nvPr>
        </p:nvSpPr>
        <p:spPr>
          <a:xfrm>
            <a:off x="1643042" y="2643182"/>
            <a:ext cx="7086592" cy="3597269"/>
          </a:xfrm>
        </p:spPr>
        <p:txBody>
          <a:bodyPr/>
          <a:lstStyle/>
          <a:p>
            <a:r>
              <a:rPr lang="en-IN" i="1" dirty="0" smtClean="0"/>
              <a:t>“Yesterday is not ours to recover, but tomorrow is ours to win or lose.”</a:t>
            </a:r>
          </a:p>
          <a:p>
            <a:endParaRPr lang="en-IN" i="1" dirty="0" smtClean="0"/>
          </a:p>
          <a:p>
            <a:pPr algn="r">
              <a:buNone/>
            </a:pPr>
            <a:r>
              <a:rPr lang="en-IN" i="1" dirty="0" smtClean="0"/>
              <a:t>–Lyndon Johnson</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ese_flying.gif"/>
          <p:cNvPicPr>
            <a:picLocks noChangeAspect="1"/>
          </p:cNvPicPr>
          <p:nvPr/>
        </p:nvPicPr>
        <p:blipFill>
          <a:blip r:embed="rId2"/>
          <a:stretch>
            <a:fillRect/>
          </a:stretch>
        </p:blipFill>
        <p:spPr>
          <a:xfrm>
            <a:off x="-1071602" y="928670"/>
            <a:ext cx="6096000" cy="4572000"/>
          </a:xfrm>
          <a:prstGeom prst="rect">
            <a:avLst/>
          </a:prstGeom>
        </p:spPr>
      </p:pic>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92500" lnSpcReduction="20000"/>
          </a:bodyPr>
          <a:lstStyle/>
          <a:p>
            <a:pPr algn="ctr">
              <a:buNone/>
            </a:pPr>
            <a:r>
              <a:rPr lang="en-US" dirty="0" smtClean="0"/>
              <a:t>If your actions inspire others </a:t>
            </a:r>
          </a:p>
          <a:p>
            <a:pPr algn="ctr">
              <a:buNone/>
            </a:pPr>
            <a:r>
              <a:rPr lang="en-US" dirty="0" smtClean="0"/>
              <a:t>to dream more </a:t>
            </a:r>
          </a:p>
          <a:p>
            <a:pPr algn="ctr">
              <a:buNone/>
            </a:pPr>
            <a:r>
              <a:rPr lang="en-US" dirty="0" smtClean="0"/>
              <a:t>learn more, </a:t>
            </a:r>
          </a:p>
          <a:p>
            <a:pPr algn="ctr">
              <a:buNone/>
            </a:pPr>
            <a:r>
              <a:rPr lang="en-US" dirty="0" smtClean="0"/>
              <a:t>do more </a:t>
            </a:r>
          </a:p>
          <a:p>
            <a:pPr algn="ctr">
              <a:buNone/>
            </a:pPr>
            <a:r>
              <a:rPr lang="en-US" dirty="0" smtClean="0"/>
              <a:t>and </a:t>
            </a:r>
          </a:p>
          <a:p>
            <a:pPr algn="ctr">
              <a:buNone/>
            </a:pPr>
            <a:r>
              <a:rPr lang="en-US" dirty="0" smtClean="0"/>
              <a:t>become more </a:t>
            </a:r>
          </a:p>
          <a:p>
            <a:pPr algn="ctr">
              <a:buNone/>
            </a:pPr>
            <a:r>
              <a:rPr lang="en-US" dirty="0"/>
              <a:t>Y</a:t>
            </a:r>
            <a:r>
              <a:rPr lang="en-US" dirty="0" smtClean="0"/>
              <a:t>ou are a leader</a:t>
            </a:r>
          </a:p>
          <a:p>
            <a:endParaRPr lang="en-US" dirty="0"/>
          </a:p>
          <a:p>
            <a:pPr algn="r">
              <a:buNone/>
            </a:pPr>
            <a:r>
              <a:rPr lang="en-US" dirty="0" smtClean="0"/>
              <a:t>-John Quincy Adams</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500034" y="1571612"/>
            <a:ext cx="8229600" cy="4525963"/>
          </a:xfrm>
        </p:spPr>
        <p:txBody>
          <a:bodyPr/>
          <a:lstStyle/>
          <a:p>
            <a:pPr algn="ctr">
              <a:buNone/>
            </a:pPr>
            <a:r>
              <a:rPr lang="en-US" dirty="0" smtClean="0"/>
              <a:t>Learning brings humility, </a:t>
            </a:r>
          </a:p>
          <a:p>
            <a:pPr algn="ctr">
              <a:buNone/>
            </a:pPr>
            <a:r>
              <a:rPr lang="en-US" dirty="0" smtClean="0"/>
              <a:t>Humility develops capability</a:t>
            </a:r>
          </a:p>
          <a:p>
            <a:pPr algn="ctr">
              <a:buNone/>
            </a:pPr>
            <a:r>
              <a:rPr lang="en-US" dirty="0" smtClean="0"/>
              <a:t>Capability brings wealth </a:t>
            </a:r>
          </a:p>
          <a:p>
            <a:pPr algn="ctr">
              <a:buNone/>
            </a:pPr>
            <a:r>
              <a:rPr lang="en-US" dirty="0" smtClean="0"/>
              <a:t>and</a:t>
            </a:r>
          </a:p>
          <a:p>
            <a:pPr algn="ctr">
              <a:buNone/>
            </a:pPr>
            <a:r>
              <a:rPr lang="en-US" dirty="0" smtClean="0"/>
              <a:t>Wealth and righteousness brings happiness.</a:t>
            </a:r>
          </a:p>
          <a:p>
            <a:endParaRPr lang="en-IN" dirty="0"/>
          </a:p>
        </p:txBody>
      </p:sp>
      <p:pic>
        <p:nvPicPr>
          <p:cNvPr id="5" name="Picture 4" descr="download.jpg"/>
          <p:cNvPicPr>
            <a:picLocks noChangeAspect="1"/>
          </p:cNvPicPr>
          <p:nvPr/>
        </p:nvPicPr>
        <p:blipFill>
          <a:blip r:embed="rId2"/>
          <a:stretch>
            <a:fillRect/>
          </a:stretch>
        </p:blipFill>
        <p:spPr>
          <a:xfrm>
            <a:off x="285720" y="5000636"/>
            <a:ext cx="1524000" cy="1524000"/>
          </a:xfrm>
          <a:prstGeom prst="rect">
            <a:avLst/>
          </a:prstGeom>
        </p:spPr>
      </p:pic>
      <p:pic>
        <p:nvPicPr>
          <p:cNvPr id="6" name="Picture 5" descr="joy-smiley-emoticon.gif"/>
          <p:cNvPicPr>
            <a:picLocks noChangeAspect="1"/>
          </p:cNvPicPr>
          <p:nvPr/>
        </p:nvPicPr>
        <p:blipFill>
          <a:blip r:embed="rId3"/>
          <a:stretch>
            <a:fillRect/>
          </a:stretch>
        </p:blipFill>
        <p:spPr>
          <a:xfrm>
            <a:off x="7786710" y="1928802"/>
            <a:ext cx="790575" cy="1038225"/>
          </a:xfrm>
          <a:prstGeom prst="rect">
            <a:avLst/>
          </a:prstGeom>
        </p:spPr>
      </p:pic>
      <p:pic>
        <p:nvPicPr>
          <p:cNvPr id="7" name="Picture 6" descr="joy-smiley-emoticon.gif"/>
          <p:cNvPicPr>
            <a:picLocks noChangeAspect="1"/>
          </p:cNvPicPr>
          <p:nvPr/>
        </p:nvPicPr>
        <p:blipFill>
          <a:blip r:embed="rId3"/>
          <a:stretch>
            <a:fillRect/>
          </a:stretch>
        </p:blipFill>
        <p:spPr>
          <a:xfrm>
            <a:off x="1214414" y="2857496"/>
            <a:ext cx="790575" cy="1038225"/>
          </a:xfrm>
          <a:prstGeom prst="rect">
            <a:avLst/>
          </a:prstGeom>
        </p:spPr>
      </p:pic>
      <p:pic>
        <p:nvPicPr>
          <p:cNvPr id="8" name="Picture 7" descr="dancing-with-joy-smiley-emoticon.gif"/>
          <p:cNvPicPr>
            <a:picLocks noChangeAspect="1"/>
          </p:cNvPicPr>
          <p:nvPr/>
        </p:nvPicPr>
        <p:blipFill>
          <a:blip r:embed="rId4"/>
          <a:stretch>
            <a:fillRect/>
          </a:stretch>
        </p:blipFill>
        <p:spPr>
          <a:xfrm>
            <a:off x="714348" y="500042"/>
            <a:ext cx="1057275" cy="781050"/>
          </a:xfrm>
          <a:prstGeom prst="rect">
            <a:avLst/>
          </a:prstGeom>
        </p:spPr>
      </p:pic>
      <p:pic>
        <p:nvPicPr>
          <p:cNvPr id="9" name="Picture 8" descr="dancing-with-joy-smiley-emoticon.gif"/>
          <p:cNvPicPr>
            <a:picLocks noChangeAspect="1"/>
          </p:cNvPicPr>
          <p:nvPr/>
        </p:nvPicPr>
        <p:blipFill>
          <a:blip r:embed="rId4"/>
          <a:stretch>
            <a:fillRect/>
          </a:stretch>
        </p:blipFill>
        <p:spPr>
          <a:xfrm>
            <a:off x="6929454" y="5286388"/>
            <a:ext cx="1057275" cy="781050"/>
          </a:xfrm>
          <a:prstGeom prst="rect">
            <a:avLst/>
          </a:prstGeom>
        </p:spPr>
      </p:pic>
      <p:pic>
        <p:nvPicPr>
          <p:cNvPr id="10" name="Picture 9" descr="joy-smiley-emoticon.gif"/>
          <p:cNvPicPr>
            <a:picLocks noChangeAspect="1"/>
          </p:cNvPicPr>
          <p:nvPr/>
        </p:nvPicPr>
        <p:blipFill>
          <a:blip r:embed="rId3"/>
          <a:stretch>
            <a:fillRect/>
          </a:stretch>
        </p:blipFill>
        <p:spPr>
          <a:xfrm>
            <a:off x="4143372" y="5072074"/>
            <a:ext cx="790575" cy="1038225"/>
          </a:xfrm>
          <a:prstGeom prst="rect">
            <a:avLst/>
          </a:prstGeom>
        </p:spPr>
      </p:pic>
      <p:pic>
        <p:nvPicPr>
          <p:cNvPr id="11" name="Picture 10" descr="dancing-with-joy-smiley-emoticon.gif"/>
          <p:cNvPicPr>
            <a:picLocks noChangeAspect="1"/>
          </p:cNvPicPr>
          <p:nvPr/>
        </p:nvPicPr>
        <p:blipFill>
          <a:blip r:embed="rId4"/>
          <a:stretch>
            <a:fillRect/>
          </a:stretch>
        </p:blipFill>
        <p:spPr>
          <a:xfrm>
            <a:off x="7000892" y="357166"/>
            <a:ext cx="1057275" cy="7810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642918"/>
            <a:ext cx="4329114" cy="6000792"/>
          </a:xfrm>
        </p:spPr>
        <p:txBody>
          <a:bodyPr>
            <a:normAutofit/>
          </a:bodyPr>
          <a:lstStyle/>
          <a:p>
            <a:pPr algn="r"/>
            <a:r>
              <a:rPr lang="en-US" dirty="0" smtClean="0"/>
              <a:t>Life affords no higher pleasure than that of surmounting difficulties, passing from one step of success to another, forming  new wishes and seeing them gratified.</a:t>
            </a:r>
          </a:p>
          <a:p>
            <a:endParaRPr lang="en-US" dirty="0"/>
          </a:p>
          <a:p>
            <a:pPr algn="r">
              <a:buNone/>
            </a:pPr>
            <a:r>
              <a:rPr lang="en-US" dirty="0" smtClean="0"/>
              <a:t>-Samuel Johnson</a:t>
            </a:r>
            <a:endParaRPr lang="en-IN" dirty="0"/>
          </a:p>
        </p:txBody>
      </p:sp>
      <p:pic>
        <p:nvPicPr>
          <p:cNvPr id="4" name="Picture 3" descr="rock-climber-silhouette-and-moon_279-10269.jpg"/>
          <p:cNvPicPr>
            <a:picLocks noChangeAspect="1"/>
          </p:cNvPicPr>
          <p:nvPr/>
        </p:nvPicPr>
        <p:blipFill>
          <a:blip r:embed="rId2"/>
          <a:stretch>
            <a:fillRect/>
          </a:stretch>
        </p:blipFill>
        <p:spPr>
          <a:xfrm>
            <a:off x="0" y="0"/>
            <a:ext cx="4429124" cy="685800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IN" b="1" i="1" dirty="0" smtClean="0"/>
          </a:p>
          <a:p>
            <a:pPr algn="just">
              <a:buNone/>
            </a:pPr>
            <a:r>
              <a:rPr lang="en-IN" b="1" dirty="0" smtClean="0"/>
              <a:t>“The tragedy in life doesn’t lie in not reaching your goal. The tragedy lies in having no goal to reach.”</a:t>
            </a:r>
          </a:p>
          <a:p>
            <a:pPr algn="r">
              <a:buNone/>
            </a:pPr>
            <a:r>
              <a:rPr lang="en-IN" b="1" dirty="0" smtClean="0"/>
              <a:t>–Benjamin Mays</a:t>
            </a:r>
            <a:endParaRPr lang="en-IN" dirty="0" smtClean="0"/>
          </a:p>
          <a:p>
            <a:endParaRPr lang="en-IN" dirty="0"/>
          </a:p>
        </p:txBody>
      </p:sp>
      <p:pic>
        <p:nvPicPr>
          <p:cNvPr id="6" name="Picture 5" descr="WORK IN PROGRESS.gif"/>
          <p:cNvPicPr>
            <a:picLocks noChangeAspect="1"/>
          </p:cNvPicPr>
          <p:nvPr/>
        </p:nvPicPr>
        <p:blipFill>
          <a:blip r:embed="rId2"/>
          <a:stretch>
            <a:fillRect/>
          </a:stretch>
        </p:blipFill>
        <p:spPr>
          <a:xfrm>
            <a:off x="214282" y="-785842"/>
            <a:ext cx="8572500" cy="3857628"/>
          </a:xfrm>
          <a:prstGeom prst="rect">
            <a:avLst/>
          </a:prstGeom>
        </p:spPr>
      </p:pic>
      <p:pic>
        <p:nvPicPr>
          <p:cNvPr id="7" name="Picture 6" descr="iqaGK5at6JBfL.gif"/>
          <p:cNvPicPr>
            <a:picLocks noChangeAspect="1"/>
          </p:cNvPicPr>
          <p:nvPr/>
        </p:nvPicPr>
        <p:blipFill>
          <a:blip r:embed="rId3"/>
          <a:stretch>
            <a:fillRect/>
          </a:stretch>
        </p:blipFill>
        <p:spPr>
          <a:xfrm>
            <a:off x="0" y="4500570"/>
            <a:ext cx="9144000" cy="235743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done?</a:t>
            </a:r>
            <a:endParaRPr lang="en-IN" dirty="0"/>
          </a:p>
        </p:txBody>
      </p:sp>
      <p:sp>
        <p:nvSpPr>
          <p:cNvPr id="3" name="Content Placeholder 2"/>
          <p:cNvSpPr>
            <a:spLocks noGrp="1"/>
          </p:cNvSpPr>
          <p:nvPr>
            <p:ph idx="1"/>
          </p:nvPr>
        </p:nvSpPr>
        <p:spPr/>
        <p:txBody>
          <a:bodyPr/>
          <a:lstStyle/>
          <a:p>
            <a:r>
              <a:rPr lang="en-IN" b="1" i="1" dirty="0"/>
              <a:t>“Keep away from people who try to belittle your ambitions. Small people always do that, but the really great makes you feel that you, too, can become great.”</a:t>
            </a:r>
            <a:br>
              <a:rPr lang="en-IN" b="1" i="1" dirty="0"/>
            </a:b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Inspiration</a:t>
            </a:r>
            <a:endParaRPr lang="en-IN" dirty="0"/>
          </a:p>
        </p:txBody>
      </p:sp>
      <p:sp>
        <p:nvSpPr>
          <p:cNvPr id="3" name="Content Placeholder 2"/>
          <p:cNvSpPr>
            <a:spLocks noGrp="1"/>
          </p:cNvSpPr>
          <p:nvPr>
            <p:ph idx="1"/>
          </p:nvPr>
        </p:nvSpPr>
        <p:spPr/>
        <p:txBody>
          <a:bodyPr/>
          <a:lstStyle/>
          <a:p>
            <a:r>
              <a:rPr lang="en-IN" b="1" i="1" dirty="0"/>
              <a:t>What inspires you? There are a lot of things that can provide inspiration –</a:t>
            </a:r>
            <a:endParaRPr lang="en-IN" dirty="0"/>
          </a:p>
          <a:p>
            <a:r>
              <a:rPr lang="en-IN" b="1" i="1" dirty="0"/>
              <a:t>seeing other people accomplish great things, </a:t>
            </a:r>
            <a:endParaRPr lang="en-IN" dirty="0"/>
          </a:p>
          <a:p>
            <a:r>
              <a:rPr lang="en-IN" b="1" i="1" dirty="0"/>
              <a:t>seeing other people overcome adversity,</a:t>
            </a:r>
            <a:endParaRPr lang="en-IN" dirty="0"/>
          </a:p>
          <a:p>
            <a:r>
              <a:rPr lang="en-IN" b="1" i="1" dirty="0"/>
              <a:t>hearing inspirational quotes from great people,</a:t>
            </a:r>
            <a:endParaRPr lang="en-IN" dirty="0"/>
          </a:p>
          <a:p>
            <a:r>
              <a:rPr lang="en-IN" b="1" i="1" dirty="0"/>
              <a:t>even the sheer beauty of nature can remind us just how lucky we are to be alive.</a:t>
            </a:r>
            <a:endParaRPr lang="en-IN" dirty="0"/>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9266" y="214290"/>
            <a:ext cx="3614734" cy="1143000"/>
          </a:xfrm>
        </p:spPr>
        <p:txBody>
          <a:bodyPr>
            <a:normAutofit/>
          </a:bodyPr>
          <a:lstStyle/>
          <a:p>
            <a:r>
              <a:rPr lang="en-US" sz="3200" dirty="0" smtClean="0"/>
              <a:t>Amazing gift of life</a:t>
            </a:r>
            <a:endParaRPr lang="en-IN" sz="3200" dirty="0"/>
          </a:p>
        </p:txBody>
      </p:sp>
      <p:sp>
        <p:nvSpPr>
          <p:cNvPr id="3" name="Content Placeholder 2"/>
          <p:cNvSpPr>
            <a:spLocks noGrp="1"/>
          </p:cNvSpPr>
          <p:nvPr>
            <p:ph idx="1"/>
          </p:nvPr>
        </p:nvSpPr>
        <p:spPr>
          <a:xfrm>
            <a:off x="5286380" y="1600200"/>
            <a:ext cx="3643338" cy="4525963"/>
          </a:xfrm>
        </p:spPr>
        <p:txBody>
          <a:bodyPr>
            <a:normAutofit fontScale="62500" lnSpcReduction="20000"/>
          </a:bodyPr>
          <a:lstStyle/>
          <a:p>
            <a:r>
              <a:rPr lang="en-IN" b="1" i="1" dirty="0"/>
              <a:t>It’s easy to forget what an amazing gift life really is.</a:t>
            </a:r>
            <a:endParaRPr lang="en-IN" dirty="0"/>
          </a:p>
          <a:p>
            <a:r>
              <a:rPr lang="en-IN" b="1" i="1" dirty="0"/>
              <a:t> Our lives are nothing but a cosmic blink.</a:t>
            </a:r>
            <a:endParaRPr lang="en-IN" dirty="0"/>
          </a:p>
          <a:p>
            <a:r>
              <a:rPr lang="en-IN" b="1" i="1" dirty="0"/>
              <a:t> Even our seemingly all-encompassing world is just tiny blue dot circling an average sized star </a:t>
            </a:r>
            <a:r>
              <a:rPr lang="en-IN" b="1" i="1" dirty="0" err="1"/>
              <a:t>spiraling</a:t>
            </a:r>
            <a:r>
              <a:rPr lang="en-IN" b="1" i="1" dirty="0"/>
              <a:t> around a galaxy of 200-400 billion stars, which itself is just one galaxy among billions more.</a:t>
            </a:r>
            <a:endParaRPr lang="en-IN" dirty="0"/>
          </a:p>
          <a:p>
            <a:r>
              <a:rPr lang="en-IN" b="1" i="1" dirty="0"/>
              <a:t> Yet for one brief moment, we get to experience the wonders of existence, </a:t>
            </a:r>
            <a:r>
              <a:rPr lang="en-IN" b="1" i="1" dirty="0" smtClean="0"/>
              <a:t>of consciousness</a:t>
            </a:r>
            <a:r>
              <a:rPr lang="en-IN" b="1" i="1" dirty="0"/>
              <a:t>.</a:t>
            </a:r>
            <a:br>
              <a:rPr lang="en-IN" b="1" i="1" dirty="0"/>
            </a:br>
            <a:endParaRPr lang="en-IN" dirty="0"/>
          </a:p>
        </p:txBody>
      </p:sp>
      <p:pic>
        <p:nvPicPr>
          <p:cNvPr id="17410" name="Picture 2" descr="http://www.goodlightscraps.com/content/life-quotes/life-quotes-40.gif"/>
          <p:cNvPicPr>
            <a:picLocks noChangeAspect="1" noChangeArrowheads="1"/>
          </p:cNvPicPr>
          <p:nvPr/>
        </p:nvPicPr>
        <p:blipFill>
          <a:blip r:embed="rId2"/>
          <a:srcRect/>
          <a:stretch>
            <a:fillRect/>
          </a:stretch>
        </p:blipFill>
        <p:spPr bwMode="auto">
          <a:xfrm>
            <a:off x="0" y="0"/>
            <a:ext cx="5500694"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28" y="274638"/>
            <a:ext cx="3686172" cy="1143000"/>
          </a:xfrm>
        </p:spPr>
        <p:txBody>
          <a:bodyPr>
            <a:normAutofit fontScale="90000"/>
          </a:bodyPr>
          <a:lstStyle/>
          <a:p>
            <a:r>
              <a:rPr lang="en-US" dirty="0" smtClean="0"/>
              <a:t>POSITIVE OUTLOOK</a:t>
            </a:r>
            <a:endParaRPr lang="en-IN" dirty="0"/>
          </a:p>
        </p:txBody>
      </p:sp>
      <p:sp>
        <p:nvSpPr>
          <p:cNvPr id="3" name="Content Placeholder 2"/>
          <p:cNvSpPr>
            <a:spLocks noGrp="1"/>
          </p:cNvSpPr>
          <p:nvPr>
            <p:ph idx="1"/>
          </p:nvPr>
        </p:nvSpPr>
        <p:spPr>
          <a:xfrm>
            <a:off x="4929190" y="1857364"/>
            <a:ext cx="4000528" cy="4525963"/>
          </a:xfrm>
        </p:spPr>
        <p:txBody>
          <a:bodyPr>
            <a:normAutofit fontScale="55000" lnSpcReduction="20000"/>
          </a:bodyPr>
          <a:lstStyle/>
          <a:p>
            <a:r>
              <a:rPr lang="en-IN" b="1" i="1" dirty="0" smtClean="0"/>
              <a:t>Having a positive outlook on life is a crucial part of finding inspiration. In the paragraph above, did you feel inspired reading about the vastness of our universe and our unique place within it, or did you feel overwhelmed and depressed at the insignificance of it all?</a:t>
            </a:r>
          </a:p>
          <a:p>
            <a:endParaRPr lang="en-US" b="1" i="1" dirty="0" smtClean="0"/>
          </a:p>
          <a:p>
            <a:r>
              <a:rPr lang="en-IN" b="1" i="1" dirty="0" smtClean="0"/>
              <a:t>Our brains are wired to find things we’re looking for – if you’re always cynical or waiting for things to go wrong, then your life will reflect that. On the other hand, having a positive outlook on life will bring you joy and provide you with inspiration when you least expect it.</a:t>
            </a:r>
            <a:endParaRPr lang="en-IN" dirty="0" smtClean="0"/>
          </a:p>
          <a:p>
            <a:endParaRPr lang="en-IN" dirty="0" smtClean="0"/>
          </a:p>
          <a:p>
            <a:endParaRPr lang="en-IN" dirty="0"/>
          </a:p>
        </p:txBody>
      </p:sp>
      <p:pic>
        <p:nvPicPr>
          <p:cNvPr id="15362" name="Picture 2" descr="http://31.media.tumblr.com/1e90f7b46e01ab3bf70a618ad7dd72c6/tumblr_n677m1wyNa1tbh1dho1_500.gif"/>
          <p:cNvPicPr>
            <a:picLocks noChangeAspect="1" noChangeArrowheads="1" noCrop="1"/>
          </p:cNvPicPr>
          <p:nvPr/>
        </p:nvPicPr>
        <p:blipFill>
          <a:blip r:embed="rId2"/>
          <a:srcRect/>
          <a:stretch>
            <a:fillRect/>
          </a:stretch>
        </p:blipFill>
        <p:spPr bwMode="auto">
          <a:xfrm>
            <a:off x="0" y="0"/>
            <a:ext cx="47625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Hungry for success</a:t>
            </a:r>
            <a:endParaRPr lang="en-IN" dirty="0"/>
          </a:p>
        </p:txBody>
      </p:sp>
      <p:sp>
        <p:nvSpPr>
          <p:cNvPr id="3" name="Content Placeholder 2"/>
          <p:cNvSpPr>
            <a:spLocks noGrp="1"/>
          </p:cNvSpPr>
          <p:nvPr>
            <p:ph idx="1"/>
          </p:nvPr>
        </p:nvSpPr>
        <p:spPr/>
        <p:txBody>
          <a:bodyPr/>
          <a:lstStyle/>
          <a:p>
            <a:r>
              <a:rPr lang="en-IN" b="1" i="1" dirty="0" smtClean="0"/>
              <a:t>“The biggest </a:t>
            </a:r>
            <a:r>
              <a:rPr lang="en-IN" b="1" i="1" dirty="0" err="1" smtClean="0"/>
              <a:t>startup</a:t>
            </a:r>
            <a:r>
              <a:rPr lang="en-IN" b="1" i="1" dirty="0" smtClean="0"/>
              <a:t> successes-from Henry Ford to Bill Gates to Mark </a:t>
            </a:r>
            <a:r>
              <a:rPr lang="en-IN" b="1" i="1" dirty="0" err="1" smtClean="0"/>
              <a:t>Zuckerberg</a:t>
            </a:r>
            <a:r>
              <a:rPr lang="en-IN" b="1" i="1" dirty="0" smtClean="0"/>
              <a:t>-were pioneered by people from solidly middle-class backgrounds. These founders were not wealthy when they began. They were hungry for success, but knew they had a solid support system to fall back on if they failed.” -</a:t>
            </a:r>
            <a:r>
              <a:rPr lang="en-IN" b="1" dirty="0" smtClean="0"/>
              <a:t>Eric </a:t>
            </a:r>
            <a:r>
              <a:rPr lang="en-IN" b="1" dirty="0" err="1" smtClean="0"/>
              <a:t>Ries</a:t>
            </a:r>
            <a:endParaRPr lang="en-IN" dirty="0" smtClean="0"/>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08" y="1214422"/>
            <a:ext cx="6543692" cy="4911741"/>
          </a:xfrm>
        </p:spPr>
        <p:txBody>
          <a:bodyPr>
            <a:normAutofit fontScale="92500" lnSpcReduction="20000"/>
          </a:bodyPr>
          <a:lstStyle/>
          <a:p>
            <a:r>
              <a:rPr lang="en-IN" b="1" dirty="0" smtClean="0"/>
              <a:t>“Excellence is an art won by training and habituation. </a:t>
            </a:r>
          </a:p>
          <a:p>
            <a:r>
              <a:rPr lang="en-IN" b="1" dirty="0" smtClean="0"/>
              <a:t>We do not act rightly because we have virtue or excellence, but we rather have those because we have acted rightly. </a:t>
            </a:r>
          </a:p>
          <a:p>
            <a:r>
              <a:rPr lang="en-IN" b="1" dirty="0" smtClean="0"/>
              <a:t>We are what we repeatedly do. Excellence, then, is not an act but a habit.”</a:t>
            </a:r>
          </a:p>
          <a:p>
            <a:endParaRPr lang="en-IN" b="1" dirty="0" smtClean="0"/>
          </a:p>
          <a:p>
            <a:pPr algn="r">
              <a:buNone/>
            </a:pPr>
            <a:r>
              <a:rPr lang="en-IN" b="1" dirty="0" smtClean="0"/>
              <a:t>–Aristotle</a:t>
            </a:r>
          </a:p>
          <a:p>
            <a:endParaRPr lang="en-IN" dirty="0"/>
          </a:p>
        </p:txBody>
      </p:sp>
      <p:pic>
        <p:nvPicPr>
          <p:cNvPr id="4" name="Picture 3" descr="flower-of-seven-color-84_p.jpg"/>
          <p:cNvPicPr>
            <a:picLocks noChangeAspect="1"/>
          </p:cNvPicPr>
          <p:nvPr/>
        </p:nvPicPr>
        <p:blipFill>
          <a:blip r:embed="rId2"/>
          <a:stretch>
            <a:fillRect/>
          </a:stretch>
        </p:blipFill>
        <p:spPr>
          <a:xfrm>
            <a:off x="285720" y="500042"/>
            <a:ext cx="2143140" cy="57150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se-flower-vetor-33_p.jpg"/>
          <p:cNvPicPr>
            <a:picLocks noChangeAspect="1"/>
          </p:cNvPicPr>
          <p:nvPr/>
        </p:nvPicPr>
        <p:blipFill>
          <a:blip r:embed="rId2"/>
          <a:stretch>
            <a:fillRect/>
          </a:stretch>
        </p:blipFill>
        <p:spPr>
          <a:xfrm>
            <a:off x="0" y="3367083"/>
            <a:ext cx="1071570" cy="3490917"/>
          </a:xfrm>
          <a:prstGeom prst="rect">
            <a:avLst/>
          </a:prstGeom>
        </p:spPr>
      </p:pic>
      <p:sp>
        <p:nvSpPr>
          <p:cNvPr id="2" name="Title 1"/>
          <p:cNvSpPr>
            <a:spLocks noGrp="1"/>
          </p:cNvSpPr>
          <p:nvPr>
            <p:ph type="title"/>
          </p:nvPr>
        </p:nvSpPr>
        <p:spPr/>
        <p:txBody>
          <a:bodyPr/>
          <a:lstStyle/>
          <a:p>
            <a:r>
              <a:rPr lang="en-IN" dirty="0" smtClean="0"/>
              <a:t>Imagination</a:t>
            </a:r>
            <a:endParaRPr lang="en-IN" dirty="0"/>
          </a:p>
        </p:txBody>
      </p:sp>
      <p:sp>
        <p:nvSpPr>
          <p:cNvPr id="3" name="Content Placeholder 2"/>
          <p:cNvSpPr>
            <a:spLocks noGrp="1"/>
          </p:cNvSpPr>
          <p:nvPr>
            <p:ph idx="1"/>
          </p:nvPr>
        </p:nvSpPr>
        <p:spPr>
          <a:xfrm>
            <a:off x="642910" y="1785926"/>
            <a:ext cx="8229600" cy="4525963"/>
          </a:xfrm>
        </p:spPr>
        <p:txBody>
          <a:bodyPr/>
          <a:lstStyle/>
          <a:p>
            <a:pPr algn="just"/>
            <a:r>
              <a:rPr lang="en-IN" b="1" i="1" dirty="0" smtClean="0"/>
              <a:t>“The great successful men of the world have used their imagination.  They think ahead and create their mental picture in all its details, filling in here, adding a little there, altering this a bit and that a bit, but steadily building – steadily building.”</a:t>
            </a:r>
          </a:p>
          <a:p>
            <a:endParaRPr lang="en-IN" b="1" i="1" dirty="0" smtClean="0"/>
          </a:p>
          <a:p>
            <a:pPr algn="r">
              <a:buNone/>
            </a:pPr>
            <a:r>
              <a:rPr lang="en-IN" b="1" i="1" dirty="0" smtClean="0"/>
              <a:t>–Robert Collier </a:t>
            </a:r>
            <a:endParaRPr lang="en-IN" dirty="0" smtClean="0"/>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oral 45693.png"/>
          <p:cNvPicPr>
            <a:picLocks noChangeAspect="1"/>
          </p:cNvPicPr>
          <p:nvPr/>
        </p:nvPicPr>
        <p:blipFill>
          <a:blip r:embed="rId2"/>
          <a:stretch>
            <a:fillRect/>
          </a:stretch>
        </p:blipFill>
        <p:spPr>
          <a:xfrm rot="15520328">
            <a:off x="-1225417" y="2276751"/>
            <a:ext cx="4681738" cy="2357422"/>
          </a:xfrm>
          <a:prstGeom prst="rect">
            <a:avLst/>
          </a:prstGeom>
        </p:spPr>
      </p:pic>
      <p:sp>
        <p:nvSpPr>
          <p:cNvPr id="3" name="Content Placeholder 2"/>
          <p:cNvSpPr>
            <a:spLocks noGrp="1"/>
          </p:cNvSpPr>
          <p:nvPr>
            <p:ph idx="1"/>
          </p:nvPr>
        </p:nvSpPr>
        <p:spPr>
          <a:xfrm>
            <a:off x="500034" y="1571612"/>
            <a:ext cx="8229600" cy="4572032"/>
          </a:xfrm>
        </p:spPr>
        <p:txBody>
          <a:bodyPr/>
          <a:lstStyle/>
          <a:p>
            <a:pPr algn="just"/>
            <a:r>
              <a:rPr lang="en-IN" i="1" dirty="0" smtClean="0"/>
              <a:t>“How far you go in life depends on your being tender with the young, compassionate with the aged, sympathetic with the striving and tolerant of the weak and the strong. Because someday in life you will have been all of these.”</a:t>
            </a:r>
          </a:p>
          <a:p>
            <a:endParaRPr lang="en-IN" i="1" dirty="0" smtClean="0"/>
          </a:p>
          <a:p>
            <a:pPr algn="r">
              <a:buNone/>
            </a:pPr>
            <a:r>
              <a:rPr lang="en-IN" i="1" dirty="0" smtClean="0"/>
              <a:t>–George Washington Carver</a:t>
            </a:r>
            <a:endParaRPr lang="en-IN" dirty="0" smtClean="0"/>
          </a:p>
          <a:p>
            <a:endParaRPr lang="en-IN" dirty="0"/>
          </a:p>
        </p:txBody>
      </p:sp>
      <p:pic>
        <p:nvPicPr>
          <p:cNvPr id="4" name="Picture 3" descr="pink-flower-clip-art_p.jpg"/>
          <p:cNvPicPr>
            <a:picLocks noChangeAspect="1"/>
          </p:cNvPicPr>
          <p:nvPr/>
        </p:nvPicPr>
        <p:blipFill>
          <a:blip r:embed="rId3"/>
          <a:stretch>
            <a:fillRect/>
          </a:stretch>
        </p:blipFill>
        <p:spPr>
          <a:xfrm>
            <a:off x="0" y="4455822"/>
            <a:ext cx="2500298" cy="2259305"/>
          </a:xfrm>
          <a:prstGeom prst="rect">
            <a:avLst/>
          </a:prstGeom>
        </p:spPr>
      </p:pic>
      <p:sp>
        <p:nvSpPr>
          <p:cNvPr id="6" name="TextBox 5"/>
          <p:cNvSpPr txBox="1"/>
          <p:nvPr/>
        </p:nvSpPr>
        <p:spPr>
          <a:xfrm>
            <a:off x="1285852" y="357166"/>
            <a:ext cx="6643734" cy="707886"/>
          </a:xfrm>
          <a:prstGeom prst="rect">
            <a:avLst/>
          </a:prstGeom>
          <a:noFill/>
        </p:spPr>
        <p:txBody>
          <a:bodyPr wrap="square" rtlCol="0">
            <a:spAutoFit/>
          </a:bodyPr>
          <a:lstStyle/>
          <a:p>
            <a:pPr algn="ctr"/>
            <a:r>
              <a:rPr lang="en-IN" sz="4000" dirty="0" smtClean="0"/>
              <a:t>How far you go in life…..</a:t>
            </a:r>
            <a:endParaRPr lang="en-IN"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idx="1"/>
          </p:nvPr>
        </p:nvSpPr>
        <p:spPr/>
        <p:txBody>
          <a:bodyPr/>
          <a:lstStyle/>
          <a:p>
            <a:r>
              <a:rPr lang="en-IN" dirty="0" smtClean="0"/>
              <a:t>“</a:t>
            </a:r>
            <a:r>
              <a:rPr lang="en-IN" i="1" dirty="0" smtClean="0"/>
              <a:t>Change your thoughts and you change your world.”</a:t>
            </a:r>
          </a:p>
          <a:p>
            <a:pPr algn="r">
              <a:buNone/>
            </a:pPr>
            <a:endParaRPr lang="en-IN" i="1" dirty="0" smtClean="0"/>
          </a:p>
          <a:p>
            <a:pPr algn="r">
              <a:buNone/>
            </a:pPr>
            <a:r>
              <a:rPr lang="en-IN" i="1" dirty="0" smtClean="0"/>
              <a:t>–Norman Vincent Peale</a:t>
            </a:r>
            <a:endParaRPr lang="en-IN" dirty="0" smtClean="0"/>
          </a:p>
          <a:p>
            <a:endParaRPr lang="en-IN" dirty="0"/>
          </a:p>
        </p:txBody>
      </p:sp>
      <p:pic>
        <p:nvPicPr>
          <p:cNvPr id="29698" name="Picture 2" descr="Corner Borders | Pictures Flower Page Corner Borders Blue Border: Flower Border, Pictures Flower, Binder Pictures"/>
          <p:cNvPicPr>
            <a:picLocks noChangeAspect="1" noChangeArrowheads="1"/>
          </p:cNvPicPr>
          <p:nvPr/>
        </p:nvPicPr>
        <p:blipFill>
          <a:blip r:embed="rId2"/>
          <a:srcRect/>
          <a:stretch>
            <a:fillRect/>
          </a:stretch>
        </p:blipFill>
        <p:spPr bwMode="auto">
          <a:xfrm>
            <a:off x="0" y="2895599"/>
            <a:ext cx="4762500" cy="39624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TotalTime>
  <Words>724</Words>
  <Application>Microsoft Office PowerPoint</Application>
  <PresentationFormat>On-screen Show (4:3)</PresentationFormat>
  <Paragraphs>65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Inspiration</vt:lpstr>
      <vt:lpstr>Amazing gift of life</vt:lpstr>
      <vt:lpstr>POSITIVE OUTLOOK</vt:lpstr>
      <vt:lpstr>Hungry for success</vt:lpstr>
      <vt:lpstr>Slide 6</vt:lpstr>
      <vt:lpstr>Imagination</vt:lpstr>
      <vt:lpstr>Slide 8</vt:lpstr>
      <vt:lpstr>Slide 9</vt:lpstr>
      <vt:lpstr>Slide 10</vt:lpstr>
      <vt:lpstr>Slide 11</vt:lpstr>
      <vt:lpstr>Slide 12</vt:lpstr>
      <vt:lpstr>Slide 13</vt:lpstr>
      <vt:lpstr>Slide 14</vt:lpstr>
      <vt:lpstr>Slide 15</vt:lpstr>
      <vt:lpstr>Slide 16</vt:lpstr>
      <vt:lpstr>Slide 17</vt:lpstr>
      <vt:lpstr>What should be done?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Judge</dc:creator>
  <cp:lastModifiedBy>Judge</cp:lastModifiedBy>
  <cp:revision>27</cp:revision>
  <dcterms:created xsi:type="dcterms:W3CDTF">2015-10-25T07:23:35Z</dcterms:created>
  <dcterms:modified xsi:type="dcterms:W3CDTF">2015-10-31T02:47:11Z</dcterms:modified>
</cp:coreProperties>
</file>